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13"/>
          </p:nvPr>
        </p:nvSpPr>
        <p:spPr>
          <a:xfrm>
            <a:off x="5334000" y="946546"/>
            <a:ext cx="13716000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b="0"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1" name="EE_CustomerPresentation_Overview_June2019.001.jpeg" descr="EE_CustomerPresentation_Overview_June2019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7" name="EE_CustomerPresentation_Overview_June2019.010.jpeg" descr="EE_CustomerPresentation_Overview_June2019.01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1" name="EE_CustomerPresentation_Overview_June2019.011.jpeg" descr="EE_CustomerPresentation_Overview_June2019.01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5" name="EE_CustomerPresentation_Overview_June2019.012.jpeg" descr="EE_CustomerPresentation_Overview_June2019.01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9" name="EE_CustomerPresentation_Overview_June2019.013.jpeg" descr="EE_CustomerPresentation_Overview_June2019.01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3" name="EE_CustomerPresentation_Overview_June2019.014.jpeg" descr="EE_CustomerPresentation_Overview_June2019.0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6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7" name="EE_CustomerPresentation_Overview_June2019.015.jpeg" descr="EE_CustomerPresentation_Overview_June2019.01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1" name="EE_CustomerPresentation_Overview_June2019.016.jpeg" descr="EE_CustomerPresentation_Overview_June2019.0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5" name="EE_CustomerPresentation_Overview_June2019.017.jpeg" descr="EE_CustomerPresentation_Overview_June2019.0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EE_CustomerPresentation_Overview_June2019.018.jpeg" descr="EE_CustomerPresentation_Overview_June2019.01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3" name="EE_CustomerPresentation_Overview_June2019.003.jpeg" descr="EE_CustomerPresentation_Overview_June2019.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5" name="EE_CustomerPresentation_Overview_June2019.002.jpeg" descr="EE_CustomerPresentation_Overview_June2019.00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29" name="EE_CustomerPresentation_Overview_June2019.003.jpeg" descr="EE_CustomerPresentation_Overview_June2019.00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3" name="EE_CustomerPresentation_Overview_June2019.004.jpeg" descr="EE_CustomerPresentation_Overview_June2019.00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7" name="EE_CustomerPresentation_Overview_June2019.005.jpeg" descr="EE_CustomerPresentation_Overview_June2019.00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0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1" name="EE_CustomerPresentation_Overview_June2019.006.jpeg" descr="EE_CustomerPresentation_Overview_June2019.00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EE_CustomerPresentation_Overview_June2019.007.jpeg" descr="EE_CustomerPresentation_Overview_June2019.00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9" name="EE_CustomerPresentation_Overview_June2019.008.jpeg" descr="EE_CustomerPresentation_Overview_June2019.008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Body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53" name="EE_CustomerPresentation_Overview_June2019.009.jpeg" descr="EE_CustomerPresentation_Overview_June2019.00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