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334000" y="946546"/>
            <a:ext cx="13716000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EE_CustomerPresentation_Overview_June2019.001.jpeg" descr="EE_CustomerPresentation_Overview_June2019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EE_CustomerPresentation_Overview_June2019.010.jpeg" descr="EE_CustomerPresentation_Overview_June2019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EE_CustomerPresentation_Overview_June2019.011.jpeg" descr="EE_CustomerPresentation_Overview_June2019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EE_CustomerPresentation_Overview_June2019.012.jpeg" descr="EE_CustomerPresentation_Overview_June2019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EE_CustomerPresentation_Overview_June2019.013.jpeg" descr="EE_CustomerPresentation_Overview_June2019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EE_CustomerPresentation_Overview_June2019.014.jpeg" descr="EE_CustomerPresentation_Overview_June2019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EE_CustomerPresentation_Overview_June2019.015.jpeg" descr="EE_CustomerPresentation_Overview_June2019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EE_CustomerPresentation_Overview_June2019.016.jpeg" descr="EE_CustomerPresentation_Overview_June2019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EE_CustomerPresentation_Overview_June2019.017.jpeg" descr="EE_CustomerPresentation_Overview_June2019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EE_CustomerPresentation_Overview_June2019.018.jpeg" descr="EE_CustomerPresentation_Overview_June2019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EE_CustomerPresentation_Overview_June2019.003.jpeg" descr="EE_CustomerPresentation_Overview_June2019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EE_CustomerPresentation_Overview_June2019.002.jpeg" descr="EE_CustomerPresentation_Overview_June2019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EE_CustomerPresentation_Overview_June2019.003.jpeg" descr="EE_CustomerPresentation_Overview_June2019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EE_CustomerPresentation_Overview_June2019.004.jpeg" descr="EE_CustomerPresentation_Overview_June2019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EE_CustomerPresentation_Overview_June2019.005.jpeg" descr="EE_CustomerPresentation_Overview_June2019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EE_CustomerPresentation_Overview_June2019.006.jpeg" descr="EE_CustomerPresentation_Overview_June2019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EE_CustomerPresentation_Overview_June2019.007.jpeg" descr="EE_CustomerPresentation_Overview_June2019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EE_CustomerPresentation_Overview_June2019.008.jpeg" descr="EE_CustomerPresentation_Overview_June2019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EE_CustomerPresentation_Overview_June2019.009.jpeg" descr="EE_CustomerPresentation_Overview_June2019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